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Average"/>
      <p:regular r:id="rId23"/>
    </p:embeddedFont>
    <p:embeddedFont>
      <p:font typeface="Oswal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Oswald-regular.fntdata"/><Relationship Id="rId23" Type="http://schemas.openxmlformats.org/officeDocument/2006/relationships/font" Target="fonts/Averag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Oswa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8046f55c0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8046f55c0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046f55c01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046f55c0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046f55c01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046f55c01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046f55c01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046f55c01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046f55c01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046f55c01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046f55c01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046f55c01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46f55c01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046f55c01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046f55c01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046f55c01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046f55c01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046f55c01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046f55c01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046f55c01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8046f55c0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8046f55c0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8046f55c0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8046f55c0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046f55c01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046f55c01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046f55c01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046f55c01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046f55c01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046f55c01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046f55c0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046f55c0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046f55c0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046f55c0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046f55c01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046f55c01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YD3xC_G7rgQ" TargetMode="External"/><Relationship Id="rId4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1QMhnLC-FII" TargetMode="External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500" y="0"/>
            <a:ext cx="9187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7157975" y="222300"/>
            <a:ext cx="18789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RIVER SOCIALIZER 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verage"/>
                <a:ea typeface="Average"/>
                <a:cs typeface="Average"/>
                <a:sym typeface="Average"/>
              </a:rPr>
              <a:t>Shareef Jasim</a:t>
            </a:r>
            <a:endParaRPr>
              <a:solidFill>
                <a:srgbClr val="99999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228250" y="428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development</a:t>
            </a:r>
            <a:endParaRPr/>
          </a:p>
        </p:txBody>
      </p:sp>
      <p:sp>
        <p:nvSpPr>
          <p:cNvPr id="116" name="Google Shape;116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2" title="Concept development 402 thesis Projec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428625"/>
            <a:ext cx="5715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470" y="0"/>
            <a:ext cx="7913068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966" y="0"/>
            <a:ext cx="8084080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94" y="-52750"/>
            <a:ext cx="84754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382" y="0"/>
            <a:ext cx="851924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112" y="0"/>
            <a:ext cx="854578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368" y="0"/>
            <a:ext cx="8449268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112" y="0"/>
            <a:ext cx="854578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175" y="0"/>
            <a:ext cx="850165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4175" y="0"/>
            <a:ext cx="5699826" cy="77521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idx="4294967295" type="title"/>
          </p:nvPr>
        </p:nvSpPr>
        <p:spPr>
          <a:xfrm>
            <a:off x="311700" y="445025"/>
            <a:ext cx="277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 Natural Wetlands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823600"/>
            <a:ext cx="5797776" cy="34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>
            <p:ph idx="4294967295" type="title"/>
          </p:nvPr>
        </p:nvSpPr>
        <p:spPr>
          <a:xfrm>
            <a:off x="311700" y="445025"/>
            <a:ext cx="2775900" cy="18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Occupied </a:t>
            </a:r>
            <a:r>
              <a:rPr lang="en"/>
              <a:t>territories</a:t>
            </a:r>
            <a:r>
              <a:rPr lang="en"/>
              <a:t> after 	WWII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2525"/>
            <a:ext cx="5715000" cy="419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4201290"/>
            <a:ext cx="5715000" cy="93968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>
            <p:ph idx="4294967295" type="title"/>
          </p:nvPr>
        </p:nvSpPr>
        <p:spPr>
          <a:xfrm>
            <a:off x="311700" y="445025"/>
            <a:ext cx="2775900" cy="18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Diverse population 30% of Which are Non-Austrian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idx="4294967295" type="title"/>
          </p:nvPr>
        </p:nvSpPr>
        <p:spPr>
          <a:xfrm>
            <a:off x="387550" y="505725"/>
            <a:ext cx="2775900" cy="18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EUROPE`S LARGEST OPEN AIR FESTIVAL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“Donauinselfest”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725" y="975450"/>
            <a:ext cx="5675750" cy="3192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368888"/>
            <a:ext cx="5874300" cy="440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>
            <p:ph idx="4294967295" type="title"/>
          </p:nvPr>
        </p:nvSpPr>
        <p:spPr>
          <a:xfrm>
            <a:off x="387550" y="505725"/>
            <a:ext cx="2252400" cy="18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urban and architectural projects seeking to </a:t>
            </a:r>
            <a:r>
              <a:rPr lang="en"/>
              <a:t>harness</a:t>
            </a:r>
            <a:r>
              <a:rPr lang="en"/>
              <a:t> the cultural value of the site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 title="Site tour 402 thesis projec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428625"/>
            <a:ext cx="5715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2775900" cy="18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Tour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Inputs</a:t>
            </a:r>
            <a:endParaRPr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52475"/>
            <a:ext cx="415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Historically Natural site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Eco of conflict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Cultural Significance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High density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Ordering system</a:t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152475"/>
            <a:ext cx="830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Socio-cultural         Art facilities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Environmental       Living machine using the wetlands/ TiO2 / Solar panels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Functional             Commuter targeting / tourists </a:t>
            </a:r>
            <a:r>
              <a:rPr lang="en"/>
              <a:t>targeting</a:t>
            </a:r>
            <a:r>
              <a:rPr lang="en"/>
              <a:t> / locals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Economy               Income to the site from ports / F&amp;B /exhibitions and performances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Aesthetics              Deconstructive style mimicking visualizing the historical clash and weaves the two sides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