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83" r:id="rId5"/>
    <p:sldId id="285" r:id="rId6"/>
    <p:sldId id="284" r:id="rId7"/>
    <p:sldId id="260" r:id="rId8"/>
    <p:sldId id="261" r:id="rId9"/>
    <p:sldId id="269" r:id="rId10"/>
    <p:sldId id="262" r:id="rId11"/>
    <p:sldId id="263" r:id="rId12"/>
    <p:sldId id="265" r:id="rId13"/>
    <p:sldId id="266" r:id="rId14"/>
    <p:sldId id="264" r:id="rId15"/>
    <p:sldId id="267" r:id="rId16"/>
    <p:sldId id="268" r:id="rId17"/>
    <p:sldId id="270" r:id="rId18"/>
    <p:sldId id="271" r:id="rId19"/>
    <p:sldId id="272" r:id="rId20"/>
    <p:sldId id="277" r:id="rId21"/>
    <p:sldId id="278" r:id="rId22"/>
    <p:sldId id="279" r:id="rId23"/>
    <p:sldId id="280" r:id="rId24"/>
    <p:sldId id="281" r:id="rId25"/>
    <p:sldId id="282" r:id="rId26"/>
    <p:sldId id="273" r:id="rId27"/>
    <p:sldId id="274" r:id="rId28"/>
    <p:sldId id="275" r:id="rId29"/>
    <p:sldId id="28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264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56C3F-F8A7-488F-93A7-491BD4CB626A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D85C0-2DD2-45F2-9721-037CD15EB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87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56C3F-F8A7-488F-93A7-491BD4CB626A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D85C0-2DD2-45F2-9721-037CD15EB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22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56C3F-F8A7-488F-93A7-491BD4CB626A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D85C0-2DD2-45F2-9721-037CD15EB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87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56C3F-F8A7-488F-93A7-491BD4CB626A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D85C0-2DD2-45F2-9721-037CD15EB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7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56C3F-F8A7-488F-93A7-491BD4CB626A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D85C0-2DD2-45F2-9721-037CD15EB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856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56C3F-F8A7-488F-93A7-491BD4CB626A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D85C0-2DD2-45F2-9721-037CD15EB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245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56C3F-F8A7-488F-93A7-491BD4CB626A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D85C0-2DD2-45F2-9721-037CD15EB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5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56C3F-F8A7-488F-93A7-491BD4CB626A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D85C0-2DD2-45F2-9721-037CD15EB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778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56C3F-F8A7-488F-93A7-491BD4CB626A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D85C0-2DD2-45F2-9721-037CD15EB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15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56C3F-F8A7-488F-93A7-491BD4CB626A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D85C0-2DD2-45F2-9721-037CD15EB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65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56C3F-F8A7-488F-93A7-491BD4CB626A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D85C0-2DD2-45F2-9721-037CD15EB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172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56C3F-F8A7-488F-93A7-491BD4CB626A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D85C0-2DD2-45F2-9721-037CD15EB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slide" Target="slide2.xml"/><Relationship Id="rId7" Type="http://schemas.openxmlformats.org/officeDocument/2006/relationships/slide" Target="slide1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5" Type="http://schemas.openxmlformats.org/officeDocument/2006/relationships/slide" Target="slide9.xml"/><Relationship Id="rId4" Type="http://schemas.openxmlformats.org/officeDocument/2006/relationships/slide" Target="slide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18.jpeg"/><Relationship Id="rId7" Type="http://schemas.openxmlformats.org/officeDocument/2006/relationships/image" Target="../media/image19.jpeg"/><Relationship Id="rId12" Type="http://schemas.openxmlformats.org/officeDocument/2006/relationships/slide" Target="slide29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image" Target="../media/image21.jpeg"/><Relationship Id="rId5" Type="http://schemas.openxmlformats.org/officeDocument/2006/relationships/image" Target="../media/image3.png"/><Relationship Id="rId10" Type="http://schemas.openxmlformats.org/officeDocument/2006/relationships/slide" Target="slide14.xml"/><Relationship Id="rId4" Type="http://schemas.openxmlformats.org/officeDocument/2006/relationships/slide" Target="slide1.xml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9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slide" Target="slide29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slide" Target="slide29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slide" Target="slide29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3.png"/><Relationship Id="rId7" Type="http://schemas.openxmlformats.org/officeDocument/2006/relationships/image" Target="../media/image26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image" Target="../media/image25.jpeg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slide" Target="slide29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slide" Target="slide29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19.xml"/><Relationship Id="rId7" Type="http://schemas.openxmlformats.org/officeDocument/2006/relationships/slide" Target="slide1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slide" Target="slide27.xml"/><Relationship Id="rId4" Type="http://schemas.openxmlformats.org/officeDocument/2006/relationships/slide" Target="slide26.xml"/><Relationship Id="rId9" Type="http://schemas.openxmlformats.org/officeDocument/2006/relationships/slide" Target="slide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slide" Target="slide29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9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36.jpeg"/><Relationship Id="rId3" Type="http://schemas.openxmlformats.org/officeDocument/2006/relationships/image" Target="../media/image32.jpeg"/><Relationship Id="rId7" Type="http://schemas.openxmlformats.org/officeDocument/2006/relationships/image" Target="../media/image33.gif"/><Relationship Id="rId12" Type="http://schemas.openxmlformats.org/officeDocument/2006/relationships/slide" Target="slide24.xml"/><Relationship Id="rId2" Type="http://schemas.openxmlformats.org/officeDocument/2006/relationships/slide" Target="slide21.xml"/><Relationship Id="rId16" Type="http://schemas.openxmlformats.org/officeDocument/2006/relationships/slide" Target="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5.jpeg"/><Relationship Id="rId5" Type="http://schemas.openxmlformats.org/officeDocument/2006/relationships/slide" Target="slide1.xml"/><Relationship Id="rId15" Type="http://schemas.openxmlformats.org/officeDocument/2006/relationships/image" Target="../media/image37.jpeg"/><Relationship Id="rId10" Type="http://schemas.openxmlformats.org/officeDocument/2006/relationships/slide" Target="slide23.xml"/><Relationship Id="rId4" Type="http://schemas.openxmlformats.org/officeDocument/2006/relationships/slide" Target="slide18.xml"/><Relationship Id="rId9" Type="http://schemas.openxmlformats.org/officeDocument/2006/relationships/image" Target="../media/image34.jpeg"/><Relationship Id="rId14" Type="http://schemas.openxmlformats.org/officeDocument/2006/relationships/slide" Target="slide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9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slide" Target="slide29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hyperlink" Target="08%20MAY/11%20MAY/ARCH%20402%20-%20PROJECT%20VIDEO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slide" Target="slide2.xml"/><Relationship Id="rId7" Type="http://schemas.openxmlformats.org/officeDocument/2006/relationships/slide" Target="slide15.xm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slide" Target="slide18.xml"/><Relationship Id="rId10" Type="http://schemas.openxmlformats.org/officeDocument/2006/relationships/image" Target="../media/image3.png"/><Relationship Id="rId4" Type="http://schemas.openxmlformats.org/officeDocument/2006/relationships/slide" Target="slide10.xml"/><Relationship Id="rId9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7.xml"/><Relationship Id="rId7" Type="http://schemas.openxmlformats.org/officeDocument/2006/relationships/slide" Target="slide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10" Type="http://schemas.openxmlformats.org/officeDocument/2006/relationships/slide" Target="slide29.xml"/><Relationship Id="rId4" Type="http://schemas.openxmlformats.org/officeDocument/2006/relationships/slide" Target="slide2.xml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6.jpeg"/><Relationship Id="rId7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slide" Target="slide3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9.jpeg"/><Relationship Id="rId7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slide" Target="slide3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12.jpeg"/><Relationship Id="rId7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slide" Target="slide3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slide" Target="slide8.xml"/><Relationship Id="rId7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29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29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2882901" y="406400"/>
            <a:ext cx="1993900" cy="24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2882902" y="663806"/>
            <a:ext cx="1222374" cy="2124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5162550" y="406400"/>
            <a:ext cx="1876426" cy="24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5162551" y="663806"/>
            <a:ext cx="1825628" cy="288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7393132" y="386109"/>
            <a:ext cx="2084244" cy="2776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8" action="ppaction://hlinksldjump"/>
          </p:cNvPr>
          <p:cNvSpPr/>
          <p:nvPr/>
        </p:nvSpPr>
        <p:spPr>
          <a:xfrm>
            <a:off x="7393132" y="700434"/>
            <a:ext cx="1874695" cy="252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138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d"/>
      </p:transition>
    </mc:Choice>
    <mc:Fallback>
      <p:transition spd="slow">
        <p:push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34425" y="1"/>
            <a:ext cx="3457575" cy="6858000"/>
          </a:xfrm>
          <a:prstGeom prst="rect">
            <a:avLst/>
          </a:prstGeom>
          <a:solidFill>
            <a:schemeClr val="dk1">
              <a:alpha val="5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867775" y="378083"/>
            <a:ext cx="4337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Futura Bk BT" panose="020B0502020204020303" pitchFamily="34" charset="0"/>
              </a:rPr>
              <a:t>PERSPECTIVES</a:t>
            </a:r>
            <a:endParaRPr lang="en-US" sz="2000" b="1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72" y="1412457"/>
            <a:ext cx="3871087" cy="2334324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" y="6324600"/>
            <a:ext cx="515389" cy="515389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73" y="3973680"/>
            <a:ext cx="3871085" cy="2177486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73" y="3973680"/>
            <a:ext cx="3871086" cy="2177486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r="5086"/>
          <a:stretch/>
        </p:blipFill>
        <p:spPr>
          <a:xfrm>
            <a:off x="4436372" y="1412457"/>
            <a:ext cx="3871085" cy="2334324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6368" y="6516034"/>
            <a:ext cx="375632" cy="34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899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4" y="0"/>
            <a:ext cx="11372849" cy="6858000"/>
          </a:xfrm>
          <a:prstGeom prst="rect">
            <a:avLst/>
          </a:prstGeom>
        </p:spPr>
      </p:pic>
      <p:sp>
        <p:nvSpPr>
          <p:cNvPr id="3" name="Left Arrow 2">
            <a:hlinkClick r:id="rId3" action="ppaction://hlinksldjump"/>
          </p:cNvPr>
          <p:cNvSpPr/>
          <p:nvPr/>
        </p:nvSpPr>
        <p:spPr>
          <a:xfrm>
            <a:off x="47626" y="6515100"/>
            <a:ext cx="301510" cy="257174"/>
          </a:xfrm>
          <a:prstGeom prst="lef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1903"/>
            <a:ext cx="471747" cy="471747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6368" y="6516034"/>
            <a:ext cx="375632" cy="34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2380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Left Arrow 2">
            <a:hlinkClick r:id="rId4" action="ppaction://hlinksldjump"/>
          </p:cNvPr>
          <p:cNvSpPr/>
          <p:nvPr/>
        </p:nvSpPr>
        <p:spPr>
          <a:xfrm>
            <a:off x="790575" y="6515360"/>
            <a:ext cx="333375" cy="257174"/>
          </a:xfrm>
          <a:prstGeom prst="lef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8" y="6428852"/>
            <a:ext cx="515389" cy="515389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6368" y="6516034"/>
            <a:ext cx="375632" cy="34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980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2"/>
          </a:xfrm>
          <a:prstGeom prst="rect">
            <a:avLst/>
          </a:prstGeom>
        </p:spPr>
      </p:pic>
      <p:sp>
        <p:nvSpPr>
          <p:cNvPr id="3" name="Left Arrow 2">
            <a:hlinkClick r:id="rId4" action="ppaction://hlinksldjump"/>
          </p:cNvPr>
          <p:cNvSpPr/>
          <p:nvPr/>
        </p:nvSpPr>
        <p:spPr>
          <a:xfrm>
            <a:off x="1083773" y="6505574"/>
            <a:ext cx="333375" cy="276225"/>
          </a:xfrm>
          <a:prstGeom prst="lef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92" y="6385991"/>
            <a:ext cx="515389" cy="515389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6368" y="6516034"/>
            <a:ext cx="375632" cy="34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6760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2"/>
          <a:stretch/>
        </p:blipFill>
        <p:spPr>
          <a:xfrm>
            <a:off x="0" y="0"/>
            <a:ext cx="12178145" cy="6858000"/>
          </a:xfrm>
          <a:prstGeom prst="rect">
            <a:avLst/>
          </a:prstGeom>
        </p:spPr>
      </p:pic>
      <p:sp>
        <p:nvSpPr>
          <p:cNvPr id="3" name="Left Arrow 2">
            <a:hlinkClick r:id="rId3" action="ppaction://hlinksldjump"/>
          </p:cNvPr>
          <p:cNvSpPr/>
          <p:nvPr/>
        </p:nvSpPr>
        <p:spPr>
          <a:xfrm>
            <a:off x="733425" y="6547919"/>
            <a:ext cx="333375" cy="257174"/>
          </a:xfrm>
          <a:prstGeom prst="lef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8335"/>
            <a:ext cx="515389" cy="515389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6368" y="6516034"/>
            <a:ext cx="375632" cy="34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2453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34425" y="1"/>
            <a:ext cx="3457575" cy="6858000"/>
          </a:xfrm>
          <a:prstGeom prst="rect">
            <a:avLst/>
          </a:prstGeom>
          <a:solidFill>
            <a:schemeClr val="dk1">
              <a:alpha val="5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867775" y="378083"/>
            <a:ext cx="4337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Futura Bk BT" panose="020B0502020204020303" pitchFamily="34" charset="0"/>
              </a:rPr>
              <a:t>SECTION PERSPECTIVES</a:t>
            </a:r>
            <a:endParaRPr lang="en-US" sz="2000" b="1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pic>
        <p:nvPicPr>
          <p:cNvPr id="7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" y="6324600"/>
            <a:ext cx="515389" cy="515389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25" y="2392766"/>
            <a:ext cx="3990339" cy="2278988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6"/>
          <a:stretch/>
        </p:blipFill>
        <p:spPr>
          <a:xfrm>
            <a:off x="4422371" y="2392766"/>
            <a:ext cx="4050768" cy="2278988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6368" y="6516034"/>
            <a:ext cx="375632" cy="34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39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173"/>
            <a:ext cx="12192000" cy="6963173"/>
          </a:xfrm>
          <a:prstGeom prst="rect">
            <a:avLst/>
          </a:prstGeom>
        </p:spPr>
      </p:pic>
      <p:sp>
        <p:nvSpPr>
          <p:cNvPr id="3" name="Left Arrow 2">
            <a:hlinkClick r:id="rId3" action="ppaction://hlinksldjump"/>
          </p:cNvPr>
          <p:cNvSpPr/>
          <p:nvPr/>
        </p:nvSpPr>
        <p:spPr>
          <a:xfrm>
            <a:off x="729095" y="6452667"/>
            <a:ext cx="333375" cy="276225"/>
          </a:xfrm>
          <a:prstGeom prst="lef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2611"/>
            <a:ext cx="515389" cy="515389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6368" y="6516034"/>
            <a:ext cx="375632" cy="34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56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 thruBlk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6"/>
          <a:stretch/>
        </p:blipFill>
        <p:spPr>
          <a:xfrm>
            <a:off x="0" y="-1297"/>
            <a:ext cx="12192000" cy="6859297"/>
          </a:xfrm>
          <a:prstGeom prst="rect">
            <a:avLst/>
          </a:prstGeom>
        </p:spPr>
      </p:pic>
      <p:sp>
        <p:nvSpPr>
          <p:cNvPr id="3" name="Left Arrow 2">
            <a:hlinkClick r:id="rId3" action="ppaction://hlinksldjump"/>
          </p:cNvPr>
          <p:cNvSpPr/>
          <p:nvPr/>
        </p:nvSpPr>
        <p:spPr>
          <a:xfrm>
            <a:off x="912060" y="6471717"/>
            <a:ext cx="333375" cy="276225"/>
          </a:xfrm>
          <a:prstGeom prst="lef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8" y="6342611"/>
            <a:ext cx="515389" cy="515389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6368" y="6516034"/>
            <a:ext cx="375632" cy="34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08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 thruBlk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9356435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chemeClr val="dk1">
              <a:alpha val="5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287163" y="296703"/>
            <a:ext cx="4337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Futura Bk BT" panose="020B0502020204020303" pitchFamily="34" charset="0"/>
              </a:rPr>
              <a:t>DIAGRAMS</a:t>
            </a:r>
            <a:endParaRPr lang="en-US" sz="2000" b="1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sp>
        <p:nvSpPr>
          <p:cNvPr id="15" name="TextBox 14">
            <a:hlinkClick r:id="rId3" action="ppaction://hlinksldjump"/>
          </p:cNvPr>
          <p:cNvSpPr txBox="1"/>
          <p:nvPr/>
        </p:nvSpPr>
        <p:spPr>
          <a:xfrm>
            <a:off x="9147463" y="1266903"/>
            <a:ext cx="4337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Futura Bk BT" panose="020B0502020204020303" pitchFamily="34" charset="0"/>
              </a:rPr>
              <a:t>WATER TREATMENT </a:t>
            </a:r>
            <a:endParaRPr lang="en-US" sz="1600" b="1" dirty="0">
              <a:latin typeface="Futura Bk BT" panose="020B0502020204020303" pitchFamily="34" charset="0"/>
            </a:endParaRPr>
          </a:p>
        </p:txBody>
      </p:sp>
      <p:sp>
        <p:nvSpPr>
          <p:cNvPr id="16" name="TextBox 15">
            <a:hlinkClick r:id="rId4" action="ppaction://hlinksldjump"/>
          </p:cNvPr>
          <p:cNvSpPr txBox="1"/>
          <p:nvPr/>
        </p:nvSpPr>
        <p:spPr>
          <a:xfrm>
            <a:off x="9147463" y="2195136"/>
            <a:ext cx="4337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Futura Bk BT" panose="020B0502020204020303" pitchFamily="34" charset="0"/>
              </a:rPr>
              <a:t>UNDERWATER STRUCTURE</a:t>
            </a:r>
            <a:endParaRPr lang="en-US" sz="1600" b="1" dirty="0">
              <a:latin typeface="Futura Bk BT" panose="020B0502020204020303" pitchFamily="34" charset="0"/>
            </a:endParaRPr>
          </a:p>
        </p:txBody>
      </p:sp>
      <p:sp>
        <p:nvSpPr>
          <p:cNvPr id="17" name="TextBox 16">
            <a:hlinkClick r:id="rId5" action="ppaction://hlinksldjump"/>
          </p:cNvPr>
          <p:cNvSpPr txBox="1"/>
          <p:nvPr/>
        </p:nvSpPr>
        <p:spPr>
          <a:xfrm>
            <a:off x="9147463" y="2673637"/>
            <a:ext cx="4337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Futura Bk BT" panose="020B0502020204020303" pitchFamily="34" charset="0"/>
              </a:rPr>
              <a:t>GREENHOUSE STRUCTURE</a:t>
            </a:r>
            <a:endParaRPr lang="en-US" sz="1600" b="1" dirty="0">
              <a:latin typeface="Futura Bk BT" panose="020B0502020204020303" pitchFamily="34" charset="0"/>
            </a:endParaRPr>
          </a:p>
        </p:txBody>
      </p:sp>
      <p:sp>
        <p:nvSpPr>
          <p:cNvPr id="18" name="TextBox 17">
            <a:hlinkClick r:id="rId6" action="ppaction://hlinksldjump"/>
          </p:cNvPr>
          <p:cNvSpPr txBox="1"/>
          <p:nvPr/>
        </p:nvSpPr>
        <p:spPr>
          <a:xfrm>
            <a:off x="9147463" y="1713296"/>
            <a:ext cx="4337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Futura Bk BT" panose="020B0502020204020303" pitchFamily="34" charset="0"/>
              </a:rPr>
              <a:t>ROOF STRUCTURE</a:t>
            </a:r>
            <a:endParaRPr lang="en-US" sz="1600" b="1" dirty="0">
              <a:latin typeface="Futura Bk BT" panose="020B0502020204020303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9144923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1" y="6342611"/>
            <a:ext cx="515389" cy="515389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6368" y="6516034"/>
            <a:ext cx="375632" cy="34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25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6"/>
          <a:stretch/>
        </p:blipFill>
        <p:spPr>
          <a:xfrm>
            <a:off x="6283959" y="1543303"/>
            <a:ext cx="5793741" cy="40078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2"/>
          <a:stretch/>
        </p:blipFill>
        <p:spPr>
          <a:xfrm>
            <a:off x="0" y="1809846"/>
            <a:ext cx="5994400" cy="3830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3859" y="441403"/>
            <a:ext cx="4337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Futura Bk BT" panose="020B0502020204020303" pitchFamily="34" charset="0"/>
              </a:rPr>
              <a:t>WATER TREATMENT DIAGRAMS</a:t>
            </a:r>
            <a:endParaRPr lang="en-US" sz="2000" b="1" dirty="0">
              <a:latin typeface="Futura Bk BT" panose="020B0502020204020303" pitchFamily="34" charset="0"/>
            </a:endParaRPr>
          </a:p>
        </p:txBody>
      </p:sp>
      <p:sp>
        <p:nvSpPr>
          <p:cNvPr id="6" name="Left Arrow 5">
            <a:hlinkClick r:id="rId4" action="ppaction://hlinksldjump"/>
          </p:cNvPr>
          <p:cNvSpPr/>
          <p:nvPr/>
        </p:nvSpPr>
        <p:spPr>
          <a:xfrm>
            <a:off x="739775" y="6470403"/>
            <a:ext cx="333375" cy="276225"/>
          </a:xfrm>
          <a:prstGeom prst="lef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822"/>
            <a:ext cx="515389" cy="515389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6368" y="6516034"/>
            <a:ext cx="375632" cy="34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425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" t="3473"/>
          <a:stretch/>
        </p:blipFill>
        <p:spPr>
          <a:xfrm>
            <a:off x="123824" y="238125"/>
            <a:ext cx="8437629" cy="6619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67775" y="2242762"/>
            <a:ext cx="43378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Futura Bk BT" panose="020B0502020204020303" pitchFamily="34" charset="0"/>
              </a:rPr>
              <a:t>West side of Turkey</a:t>
            </a:r>
            <a:endParaRPr lang="en-US" sz="2200" dirty="0">
              <a:latin typeface="Futura Bk BT" panose="020B05020202040203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3001" y="0"/>
            <a:ext cx="3429000" cy="6858000"/>
          </a:xfrm>
          <a:prstGeom prst="rect">
            <a:avLst/>
          </a:prstGeom>
          <a:solidFill>
            <a:schemeClr val="dk1">
              <a:alpha val="5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867775" y="378083"/>
            <a:ext cx="4337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Futura Bk BT" panose="020B0502020204020303" pitchFamily="34" charset="0"/>
              </a:rPr>
              <a:t>INTRODUCTION TO SITE</a:t>
            </a:r>
            <a:endParaRPr lang="en-US" sz="2000" b="1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67775" y="2757112"/>
            <a:ext cx="4337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Futura Bk BT" panose="020B0502020204020303" pitchFamily="34" charset="0"/>
              </a:rPr>
              <a:t>Adjacent to the pond and </a:t>
            </a:r>
          </a:p>
          <a:p>
            <a:r>
              <a:rPr lang="en-US" sz="2200" dirty="0" smtClean="0">
                <a:latin typeface="Futura Bk BT" panose="020B0502020204020303" pitchFamily="34" charset="0"/>
              </a:rPr>
              <a:t>the Aegean sea</a:t>
            </a:r>
            <a:endParaRPr lang="en-US" sz="2200" dirty="0">
              <a:latin typeface="Futura Bk BT" panose="020B0502020204020303" pitchFamily="34" charset="0"/>
            </a:endParaRPr>
          </a:p>
        </p:txBody>
      </p:sp>
      <p:sp>
        <p:nvSpPr>
          <p:cNvPr id="8" name="Rectangle 7">
            <a:hlinkClick r:id="rId3" action="ppaction://hlinksldjump"/>
          </p:cNvPr>
          <p:cNvSpPr/>
          <p:nvPr/>
        </p:nvSpPr>
        <p:spPr>
          <a:xfrm>
            <a:off x="4933950" y="3629025"/>
            <a:ext cx="3295650" cy="2790825"/>
          </a:xfrm>
          <a:prstGeom prst="rect">
            <a:avLst/>
          </a:prstGeom>
          <a:noFill/>
          <a:ln w="571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2610"/>
            <a:ext cx="515389" cy="515389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6368" y="6516034"/>
            <a:ext cx="375632" cy="34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26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059" y="174703"/>
            <a:ext cx="4337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Futura Bk BT" panose="020B0502020204020303" pitchFamily="34" charset="0"/>
              </a:rPr>
              <a:t>ROOF STRUCTURE DIAGRAM</a:t>
            </a:r>
            <a:endParaRPr lang="en-US" sz="2000" b="1" dirty="0">
              <a:latin typeface="Futura Bk BT" panose="020B0502020204020303" pitchFamily="34" charset="0"/>
            </a:endParaRPr>
          </a:p>
        </p:txBody>
      </p:sp>
      <p:pic>
        <p:nvPicPr>
          <p:cNvPr id="13" name="Picture 12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8"/>
          <a:stretch/>
        </p:blipFill>
        <p:spPr>
          <a:xfrm>
            <a:off x="216131" y="5211250"/>
            <a:ext cx="2371870" cy="1472978"/>
          </a:xfrm>
          <a:prstGeom prst="rect">
            <a:avLst/>
          </a:prstGeom>
        </p:spPr>
      </p:pic>
      <p:sp>
        <p:nvSpPr>
          <p:cNvPr id="9" name="Left Arrow 8">
            <a:hlinkClick r:id="rId4" action="ppaction://hlinksldjump"/>
          </p:cNvPr>
          <p:cNvSpPr/>
          <p:nvPr/>
        </p:nvSpPr>
        <p:spPr>
          <a:xfrm>
            <a:off x="731520" y="6421216"/>
            <a:ext cx="333375" cy="276225"/>
          </a:xfrm>
          <a:prstGeom prst="lef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6112"/>
            <a:ext cx="515389" cy="515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997" y="732108"/>
            <a:ext cx="7965486" cy="4341862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6"/>
          <a:stretch/>
        </p:blipFill>
        <p:spPr>
          <a:xfrm>
            <a:off x="2759068" y="5201137"/>
            <a:ext cx="2377069" cy="1483091"/>
          </a:xfrm>
          <a:prstGeom prst="rect">
            <a:avLst/>
          </a:prstGeom>
        </p:spPr>
      </p:pic>
      <p:pic>
        <p:nvPicPr>
          <p:cNvPr id="15" name="Picture 1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3" r="-1"/>
          <a:stretch/>
        </p:blipFill>
        <p:spPr>
          <a:xfrm>
            <a:off x="5301205" y="5211250"/>
            <a:ext cx="2116538" cy="1486191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6"/>
          <a:stretch/>
        </p:blipFill>
        <p:spPr>
          <a:xfrm>
            <a:off x="7589165" y="5211250"/>
            <a:ext cx="2109902" cy="1442760"/>
          </a:xfrm>
          <a:prstGeom prst="rect">
            <a:avLst/>
          </a:prstGeom>
        </p:spPr>
      </p:pic>
      <p:pic>
        <p:nvPicPr>
          <p:cNvPr id="17" name="Picture 16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5" r="1"/>
          <a:stretch/>
        </p:blipFill>
        <p:spPr>
          <a:xfrm>
            <a:off x="9870489" y="5211250"/>
            <a:ext cx="2066169" cy="1442760"/>
          </a:xfrm>
          <a:prstGeom prst="rect">
            <a:avLst/>
          </a:prstGeom>
        </p:spPr>
      </p:pic>
      <p:pic>
        <p:nvPicPr>
          <p:cNvPr id="18" name="Picture 1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6368" y="6516034"/>
            <a:ext cx="375632" cy="34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991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3"/>
          <a:stretch/>
        </p:blipFill>
        <p:spPr>
          <a:xfrm>
            <a:off x="330303" y="0"/>
            <a:ext cx="11498307" cy="6851503"/>
          </a:xfrm>
          <a:prstGeom prst="rect">
            <a:avLst/>
          </a:prstGeom>
        </p:spPr>
      </p:pic>
      <p:sp>
        <p:nvSpPr>
          <p:cNvPr id="3" name="Left Arrow 2">
            <a:hlinkClick r:id="rId3" action="ppaction://hlinksldjump"/>
          </p:cNvPr>
          <p:cNvSpPr/>
          <p:nvPr/>
        </p:nvSpPr>
        <p:spPr>
          <a:xfrm>
            <a:off x="679004" y="6440414"/>
            <a:ext cx="333375" cy="276225"/>
          </a:xfrm>
          <a:prstGeom prst="lef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2611"/>
            <a:ext cx="515389" cy="51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958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/>
          <a:stretch/>
        </p:blipFill>
        <p:spPr>
          <a:xfrm>
            <a:off x="307051" y="6497"/>
            <a:ext cx="11618328" cy="6851503"/>
          </a:xfrm>
          <a:prstGeom prst="rect">
            <a:avLst/>
          </a:prstGeom>
        </p:spPr>
      </p:pic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655752" y="6462192"/>
            <a:ext cx="333375" cy="276225"/>
          </a:xfrm>
          <a:prstGeom prst="lef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12" y="6342611"/>
            <a:ext cx="515389" cy="51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7792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"/>
          <a:stretch/>
        </p:blipFill>
        <p:spPr>
          <a:xfrm>
            <a:off x="332509" y="6497"/>
            <a:ext cx="11505777" cy="6851503"/>
          </a:xfrm>
          <a:prstGeom prst="rect">
            <a:avLst/>
          </a:prstGeom>
        </p:spPr>
      </p:pic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681210" y="6462192"/>
            <a:ext cx="333375" cy="276225"/>
          </a:xfrm>
          <a:prstGeom prst="lef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2611"/>
            <a:ext cx="515389" cy="51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377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2"/>
          <a:stretch/>
        </p:blipFill>
        <p:spPr>
          <a:xfrm>
            <a:off x="389467" y="0"/>
            <a:ext cx="11457678" cy="6858000"/>
          </a:xfrm>
          <a:prstGeom prst="rect">
            <a:avLst/>
          </a:prstGeom>
        </p:spPr>
      </p:pic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738168" y="6462192"/>
            <a:ext cx="333375" cy="276225"/>
          </a:xfrm>
          <a:prstGeom prst="lef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2611"/>
            <a:ext cx="515389" cy="51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8999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74" r="1"/>
          <a:stretch/>
        </p:blipFill>
        <p:spPr>
          <a:xfrm>
            <a:off x="-721514" y="0"/>
            <a:ext cx="12569620" cy="6851503"/>
          </a:xfrm>
          <a:prstGeom prst="rect">
            <a:avLst/>
          </a:prstGeom>
        </p:spPr>
      </p:pic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676967" y="6455695"/>
            <a:ext cx="333375" cy="276225"/>
          </a:xfrm>
          <a:prstGeom prst="lef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5" y="6336114"/>
            <a:ext cx="515389" cy="51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2825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332"/>
            <a:ext cx="12192000" cy="66456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59" y="174703"/>
            <a:ext cx="4337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Futura Bk BT" panose="020B0502020204020303" pitchFamily="34" charset="0"/>
              </a:rPr>
              <a:t>UNDERWATER STRUCTURE DIAGRAM</a:t>
            </a:r>
            <a:endParaRPr lang="en-US" sz="2000" b="1" dirty="0">
              <a:latin typeface="Futura Bk BT" panose="020B0502020204020303" pitchFamily="34" charset="0"/>
            </a:endParaRPr>
          </a:p>
        </p:txBody>
      </p:sp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676967" y="6462192"/>
            <a:ext cx="333375" cy="276225"/>
          </a:xfrm>
          <a:prstGeom prst="lef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2611"/>
            <a:ext cx="515389" cy="515389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6368" y="6516034"/>
            <a:ext cx="375632" cy="34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6376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" r="6965"/>
          <a:stretch/>
        </p:blipFill>
        <p:spPr>
          <a:xfrm>
            <a:off x="0" y="1138582"/>
            <a:ext cx="12103100" cy="52622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992" y="301703"/>
            <a:ext cx="5031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Futura Bk BT" panose="020B0502020204020303" pitchFamily="34" charset="0"/>
              </a:rPr>
              <a:t>GREENHOUSE STRUCTURE DIAGRAM</a:t>
            </a:r>
            <a:endParaRPr lang="en-US" sz="2000" b="1" dirty="0">
              <a:latin typeface="Futura Bk BT" panose="020B0502020204020303" pitchFamily="34" charset="0"/>
            </a:endParaRPr>
          </a:p>
        </p:txBody>
      </p:sp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734117" y="6455695"/>
            <a:ext cx="333375" cy="276225"/>
          </a:xfrm>
          <a:prstGeom prst="lef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2" y="6322179"/>
            <a:ext cx="515389" cy="515389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6368" y="6516034"/>
            <a:ext cx="375632" cy="34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197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chemeClr val="dk1">
              <a:alpha val="5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hlinkClick r:id="rId2" action="ppaction://hlinkfile"/>
          </p:cNvPr>
          <p:cNvSpPr txBox="1"/>
          <p:nvPr/>
        </p:nvSpPr>
        <p:spPr>
          <a:xfrm>
            <a:off x="4874713" y="2880368"/>
            <a:ext cx="4337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Futura Bk BT" panose="020B0502020204020303" pitchFamily="34" charset="0"/>
              </a:rPr>
              <a:t>PROJECT VIDEO</a:t>
            </a:r>
            <a:endParaRPr lang="en-US" sz="2000" b="1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pic>
        <p:nvPicPr>
          <p:cNvPr id="7" name="Picture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6342611"/>
            <a:ext cx="515389" cy="51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0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528347" y="5994584"/>
            <a:ext cx="5031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Bk BT" panose="020B0502020204020303" pitchFamily="34" charset="0"/>
              </a:rPr>
              <a:t>THANK YOU!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Bk BT" panose="020B0502020204020303" pitchFamily="34" charset="0"/>
            </a:endParaRPr>
          </a:p>
        </p:txBody>
      </p:sp>
      <p:sp>
        <p:nvSpPr>
          <p:cNvPr id="21" name="TextBox 20">
            <a:hlinkClick r:id="rId3" action="ppaction://hlinksldjump"/>
          </p:cNvPr>
          <p:cNvSpPr txBox="1"/>
          <p:nvPr/>
        </p:nvSpPr>
        <p:spPr>
          <a:xfrm>
            <a:off x="364836" y="610136"/>
            <a:ext cx="2618996" cy="307777"/>
          </a:xfrm>
          <a:prstGeom prst="rect">
            <a:avLst/>
          </a:prstGeom>
          <a:solidFill>
            <a:schemeClr val="tx1">
              <a:lumMod val="65000"/>
              <a:lumOff val="3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Futura Bk BT" panose="020B0502020204020303" pitchFamily="34" charset="0"/>
              </a:rPr>
              <a:t>INTRODUCTION TO THE SITE</a:t>
            </a:r>
            <a:endParaRPr lang="en-US" sz="1400" b="1" dirty="0">
              <a:latin typeface="Futura Bk BT" panose="020B0502020204020303" pitchFamily="34" charset="0"/>
            </a:endParaRPr>
          </a:p>
        </p:txBody>
      </p:sp>
      <p:sp>
        <p:nvSpPr>
          <p:cNvPr id="22" name="TextBox 21">
            <a:hlinkClick r:id="rId4" action="ppaction://hlinksldjump"/>
          </p:cNvPr>
          <p:cNvSpPr txBox="1"/>
          <p:nvPr/>
        </p:nvSpPr>
        <p:spPr>
          <a:xfrm>
            <a:off x="364836" y="1009490"/>
            <a:ext cx="2618996" cy="307777"/>
          </a:xfrm>
          <a:prstGeom prst="rect">
            <a:avLst/>
          </a:prstGeom>
          <a:solidFill>
            <a:schemeClr val="tx1">
              <a:lumMod val="65000"/>
              <a:lumOff val="3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Futura Bk BT" panose="020B0502020204020303" pitchFamily="34" charset="0"/>
              </a:rPr>
              <a:t>PERSPECTIVES</a:t>
            </a:r>
            <a:endParaRPr lang="en-US" sz="1400" b="1" dirty="0">
              <a:latin typeface="Futura Bk BT" panose="020B0502020204020303" pitchFamily="34" charset="0"/>
            </a:endParaRPr>
          </a:p>
        </p:txBody>
      </p:sp>
      <p:sp>
        <p:nvSpPr>
          <p:cNvPr id="23" name="TextBox 22">
            <a:hlinkClick r:id="rId5" action="ppaction://hlinksldjump"/>
          </p:cNvPr>
          <p:cNvSpPr txBox="1"/>
          <p:nvPr/>
        </p:nvSpPr>
        <p:spPr>
          <a:xfrm>
            <a:off x="7612881" y="585153"/>
            <a:ext cx="2618996" cy="307777"/>
          </a:xfrm>
          <a:prstGeom prst="rect">
            <a:avLst/>
          </a:prstGeom>
          <a:solidFill>
            <a:schemeClr val="tx1">
              <a:lumMod val="65000"/>
              <a:lumOff val="3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Futura Bk BT" panose="020B0502020204020303" pitchFamily="34" charset="0"/>
              </a:rPr>
              <a:t>DIAGRAMS</a:t>
            </a:r>
            <a:endParaRPr lang="en-US" sz="1400" b="1" dirty="0">
              <a:latin typeface="Futura Bk BT" panose="020B0502020204020303" pitchFamily="34" charset="0"/>
            </a:endParaRPr>
          </a:p>
        </p:txBody>
      </p:sp>
      <p:sp>
        <p:nvSpPr>
          <p:cNvPr id="24" name="TextBox 23">
            <a:hlinkClick r:id="rId6" action="ppaction://hlinksldjump"/>
          </p:cNvPr>
          <p:cNvSpPr txBox="1"/>
          <p:nvPr/>
        </p:nvSpPr>
        <p:spPr>
          <a:xfrm>
            <a:off x="3988858" y="610136"/>
            <a:ext cx="2618996" cy="307777"/>
          </a:xfrm>
          <a:prstGeom prst="rect">
            <a:avLst/>
          </a:prstGeom>
          <a:solidFill>
            <a:schemeClr val="tx1">
              <a:lumMod val="65000"/>
              <a:lumOff val="3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Futura Bk BT" panose="020B0502020204020303" pitchFamily="34" charset="0"/>
              </a:rPr>
              <a:t>CONCEPTUAL PLANS</a:t>
            </a:r>
            <a:endParaRPr lang="en-US" sz="1400" b="1" dirty="0">
              <a:latin typeface="Futura Bk BT" panose="020B0502020204020303" pitchFamily="34" charset="0"/>
            </a:endParaRPr>
          </a:p>
        </p:txBody>
      </p:sp>
      <p:sp>
        <p:nvSpPr>
          <p:cNvPr id="25" name="TextBox 24">
            <a:hlinkClick r:id="rId7" action="ppaction://hlinksldjump"/>
          </p:cNvPr>
          <p:cNvSpPr txBox="1"/>
          <p:nvPr/>
        </p:nvSpPr>
        <p:spPr>
          <a:xfrm>
            <a:off x="3988858" y="1009490"/>
            <a:ext cx="2618996" cy="307777"/>
          </a:xfrm>
          <a:prstGeom prst="rect">
            <a:avLst/>
          </a:prstGeom>
          <a:solidFill>
            <a:schemeClr val="tx1">
              <a:lumMod val="65000"/>
              <a:lumOff val="3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Futura Bk BT" panose="020B0502020204020303" pitchFamily="34" charset="0"/>
              </a:rPr>
              <a:t>SECTION PERSPECTIVES</a:t>
            </a:r>
            <a:endParaRPr lang="en-US" sz="1400" b="1" dirty="0">
              <a:latin typeface="Futura Bk BT" panose="020B0502020204020303" pitchFamily="34" charset="0"/>
            </a:endParaRPr>
          </a:p>
        </p:txBody>
      </p:sp>
      <p:sp>
        <p:nvSpPr>
          <p:cNvPr id="26" name="TextBox 25">
            <a:hlinkClick r:id="rId8" action="ppaction://hlinksldjump"/>
          </p:cNvPr>
          <p:cNvSpPr txBox="1"/>
          <p:nvPr/>
        </p:nvSpPr>
        <p:spPr>
          <a:xfrm>
            <a:off x="7612881" y="1075222"/>
            <a:ext cx="2618996" cy="307777"/>
          </a:xfrm>
          <a:prstGeom prst="rect">
            <a:avLst/>
          </a:prstGeom>
          <a:solidFill>
            <a:schemeClr val="tx1">
              <a:lumMod val="65000"/>
              <a:lumOff val="3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Futura Bk BT" panose="020B0502020204020303" pitchFamily="34" charset="0"/>
              </a:rPr>
              <a:t>PROJECT VIDEO</a:t>
            </a:r>
            <a:endParaRPr lang="en-US" sz="1400" b="1" dirty="0">
              <a:latin typeface="Futura Bk BT" panose="020B0502020204020303" pitchFamily="34" charset="0"/>
            </a:endParaRPr>
          </a:p>
        </p:txBody>
      </p:sp>
      <p:pic>
        <p:nvPicPr>
          <p:cNvPr id="27" name="Picture 2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6342611"/>
            <a:ext cx="515389" cy="51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2582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 t="13611" r="5217" b="3611"/>
          <a:stretch/>
        </p:blipFill>
        <p:spPr>
          <a:xfrm>
            <a:off x="2038351" y="361795"/>
            <a:ext cx="9791700" cy="61755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25" y="361795"/>
            <a:ext cx="4337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Futura Bk BT" panose="020B0502020204020303" pitchFamily="34" charset="0"/>
              </a:rPr>
              <a:t>VIEWPOINTS</a:t>
            </a:r>
            <a:endParaRPr lang="en-US" sz="2000" b="1" dirty="0">
              <a:latin typeface="Futura Bk BT" panose="020B0502020204020303" pitchFamily="34" charset="0"/>
            </a:endParaRPr>
          </a:p>
        </p:txBody>
      </p:sp>
      <p:sp>
        <p:nvSpPr>
          <p:cNvPr id="5" name="Oval 4">
            <a:hlinkClick r:id="rId3" action="ppaction://hlinksldjump"/>
          </p:cNvPr>
          <p:cNvSpPr/>
          <p:nvPr/>
        </p:nvSpPr>
        <p:spPr>
          <a:xfrm>
            <a:off x="7019925" y="4162425"/>
            <a:ext cx="723900" cy="657225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>
            <a:hlinkClick r:id="rId4" action="ppaction://hlinksldjump"/>
          </p:cNvPr>
          <p:cNvSpPr/>
          <p:nvPr/>
        </p:nvSpPr>
        <p:spPr>
          <a:xfrm>
            <a:off x="693210" y="6515098"/>
            <a:ext cx="333375" cy="257174"/>
          </a:xfrm>
          <a:prstGeom prst="lef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26" y="6385991"/>
            <a:ext cx="515389" cy="515389"/>
          </a:xfrm>
          <a:prstGeom prst="rect">
            <a:avLst/>
          </a:prstGeom>
        </p:spPr>
      </p:pic>
      <p:sp>
        <p:nvSpPr>
          <p:cNvPr id="4" name="Rectangle 3">
            <a:hlinkClick r:id="rId7" action="ppaction://hlinksldjump"/>
          </p:cNvPr>
          <p:cNvSpPr/>
          <p:nvPr/>
        </p:nvSpPr>
        <p:spPr>
          <a:xfrm>
            <a:off x="2099733" y="361795"/>
            <a:ext cx="2667000" cy="19157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7" action="ppaction://hlinksldjump"/>
          </p:cNvPr>
          <p:cNvSpPr/>
          <p:nvPr/>
        </p:nvSpPr>
        <p:spPr>
          <a:xfrm>
            <a:off x="4978399" y="361795"/>
            <a:ext cx="2041526" cy="1458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7" action="ppaction://hlinksldjump"/>
          </p:cNvPr>
          <p:cNvSpPr/>
          <p:nvPr/>
        </p:nvSpPr>
        <p:spPr>
          <a:xfrm>
            <a:off x="7141124" y="361795"/>
            <a:ext cx="1816609" cy="1458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8" action="ppaction://hlinksldjump"/>
          </p:cNvPr>
          <p:cNvSpPr/>
          <p:nvPr/>
        </p:nvSpPr>
        <p:spPr>
          <a:xfrm>
            <a:off x="2106084" y="2720279"/>
            <a:ext cx="2660649" cy="1326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hlinkClick r:id="rId8" action="ppaction://hlinksldjump"/>
          </p:cNvPr>
          <p:cNvSpPr/>
          <p:nvPr/>
        </p:nvSpPr>
        <p:spPr>
          <a:xfrm>
            <a:off x="9091084" y="2835637"/>
            <a:ext cx="2806700" cy="1326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hlinkClick r:id="rId8" action="ppaction://hlinksldjump"/>
          </p:cNvPr>
          <p:cNvSpPr/>
          <p:nvPr/>
        </p:nvSpPr>
        <p:spPr>
          <a:xfrm>
            <a:off x="9129184" y="361795"/>
            <a:ext cx="2700867" cy="2034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hlinkClick r:id="rId9" action="ppaction://hlinksldjump"/>
          </p:cNvPr>
          <p:cNvSpPr/>
          <p:nvPr/>
        </p:nvSpPr>
        <p:spPr>
          <a:xfrm>
            <a:off x="2065866" y="4489813"/>
            <a:ext cx="2590801" cy="2034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rId9" action="ppaction://hlinksldjump"/>
          </p:cNvPr>
          <p:cNvSpPr/>
          <p:nvPr/>
        </p:nvSpPr>
        <p:spPr>
          <a:xfrm>
            <a:off x="4684182" y="5266266"/>
            <a:ext cx="4569885" cy="1248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hlinkClick r:id="rId9" action="ppaction://hlinksldjump"/>
          </p:cNvPr>
          <p:cNvSpPr/>
          <p:nvPr/>
        </p:nvSpPr>
        <p:spPr>
          <a:xfrm>
            <a:off x="9281582" y="4601995"/>
            <a:ext cx="2548469" cy="1913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6368" y="6516034"/>
            <a:ext cx="375632" cy="34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18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7"/>
          <a:stretch/>
        </p:blipFill>
        <p:spPr>
          <a:xfrm>
            <a:off x="558335" y="91440"/>
            <a:ext cx="4732713" cy="34165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052" y="1413164"/>
            <a:ext cx="6269184" cy="47018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" b="7758"/>
          <a:stretch/>
        </p:blipFill>
        <p:spPr>
          <a:xfrm>
            <a:off x="556952" y="3507971"/>
            <a:ext cx="4734096" cy="33500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756" y="199505"/>
            <a:ext cx="1205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gency FB" panose="020B0503020202020204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2756" y="3507971"/>
            <a:ext cx="1205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gency FB" panose="020B0503020202020204" pitchFamily="34" charset="0"/>
              </a:rPr>
              <a:t>2</a:t>
            </a:r>
            <a:endParaRPr lang="en-US" sz="2400" b="1" dirty="0">
              <a:latin typeface="Agency FB" panose="020B0503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24052" y="951499"/>
            <a:ext cx="1205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gency FB" panose="020B0503020202020204" pitchFamily="34" charset="0"/>
              </a:rPr>
              <a:t>3</a:t>
            </a:r>
            <a:endParaRPr lang="en-US" sz="2400" b="1" dirty="0">
              <a:latin typeface="Agency FB" panose="020B0503020202020204" pitchFamily="34" charset="0"/>
            </a:endParaRPr>
          </a:p>
        </p:txBody>
      </p:sp>
      <p:sp>
        <p:nvSpPr>
          <p:cNvPr id="10" name="Left Arrow 9">
            <a:hlinkClick r:id="rId5" action="ppaction://hlinksldjump"/>
          </p:cNvPr>
          <p:cNvSpPr/>
          <p:nvPr/>
        </p:nvSpPr>
        <p:spPr>
          <a:xfrm>
            <a:off x="682941" y="6507697"/>
            <a:ext cx="333375" cy="257174"/>
          </a:xfrm>
          <a:prstGeom prst="lef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" y="6378590"/>
            <a:ext cx="515389" cy="515389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6368" y="6516034"/>
            <a:ext cx="375632" cy="34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92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reveal thruBlk="1"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r="6764"/>
          <a:stretch/>
        </p:blipFill>
        <p:spPr>
          <a:xfrm>
            <a:off x="340821" y="0"/>
            <a:ext cx="6924502" cy="34313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4"/>
          <a:stretch/>
        </p:blipFill>
        <p:spPr>
          <a:xfrm>
            <a:off x="7481454" y="2095489"/>
            <a:ext cx="4378036" cy="34910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4" r="8428"/>
          <a:stretch/>
        </p:blipFill>
        <p:spPr>
          <a:xfrm>
            <a:off x="336665" y="3705225"/>
            <a:ext cx="6932814" cy="3152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78663"/>
            <a:ext cx="1205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gency FB" panose="020B0503020202020204" pitchFamily="34" charset="0"/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05252" y="1633824"/>
            <a:ext cx="1205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gency FB" panose="020B0503020202020204" pitchFamily="34" charset="0"/>
              </a:rPr>
              <a:t>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610174"/>
            <a:ext cx="1205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gency FB" panose="020B0503020202020204" pitchFamily="34" charset="0"/>
              </a:rPr>
              <a:t>6</a:t>
            </a:r>
          </a:p>
        </p:txBody>
      </p:sp>
      <p:sp>
        <p:nvSpPr>
          <p:cNvPr id="10" name="Left Arrow 9">
            <a:hlinkClick r:id="rId5" action="ppaction://hlinksldjump"/>
          </p:cNvPr>
          <p:cNvSpPr/>
          <p:nvPr/>
        </p:nvSpPr>
        <p:spPr>
          <a:xfrm>
            <a:off x="852054" y="6501148"/>
            <a:ext cx="333375" cy="257174"/>
          </a:xfrm>
          <a:prstGeom prst="lef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3" y="6405042"/>
            <a:ext cx="515389" cy="515389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6368" y="6516034"/>
            <a:ext cx="375632" cy="34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02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reveal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23463" r="7709" b="18037"/>
          <a:stretch/>
        </p:blipFill>
        <p:spPr>
          <a:xfrm>
            <a:off x="686744" y="524571"/>
            <a:ext cx="5073518" cy="32752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3"/>
          <a:stretch/>
        </p:blipFill>
        <p:spPr>
          <a:xfrm>
            <a:off x="686744" y="3988630"/>
            <a:ext cx="10968635" cy="2329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7" b="1232"/>
          <a:stretch/>
        </p:blipFill>
        <p:spPr>
          <a:xfrm>
            <a:off x="5975934" y="524571"/>
            <a:ext cx="5679445" cy="32752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8067" y="62905"/>
            <a:ext cx="1205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gency FB" panose="020B0503020202020204" pitchFamily="34" charset="0"/>
              </a:rPr>
              <a:t>7</a:t>
            </a:r>
            <a:endParaRPr lang="en-US" sz="2400" b="1" dirty="0">
              <a:latin typeface="Agency FB" panose="020B0503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9341" y="3988629"/>
            <a:ext cx="1205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gency FB" panose="020B0503020202020204" pitchFamily="34" charset="0"/>
              </a:rPr>
              <a:t>8</a:t>
            </a:r>
            <a:endParaRPr lang="en-US" sz="2400" b="1" dirty="0">
              <a:latin typeface="Agency FB" panose="020B05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75934" y="62906"/>
            <a:ext cx="1205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gency FB" panose="020B0503020202020204" pitchFamily="34" charset="0"/>
              </a:rPr>
              <a:t>9</a:t>
            </a:r>
          </a:p>
        </p:txBody>
      </p:sp>
      <p:sp>
        <p:nvSpPr>
          <p:cNvPr id="9" name="Left Arrow 8">
            <a:hlinkClick r:id="rId5" action="ppaction://hlinksldjump"/>
          </p:cNvPr>
          <p:cNvSpPr/>
          <p:nvPr/>
        </p:nvSpPr>
        <p:spPr>
          <a:xfrm>
            <a:off x="686744" y="6506649"/>
            <a:ext cx="333375" cy="257174"/>
          </a:xfrm>
          <a:prstGeom prst="lef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5991"/>
            <a:ext cx="515389" cy="515389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6368" y="6516034"/>
            <a:ext cx="375632" cy="34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28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reveal thruBlk="1"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2641"/>
            <a:ext cx="10210800" cy="68253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975" y="228445"/>
            <a:ext cx="4337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Futura Bk BT" panose="020B0502020204020303" pitchFamily="34" charset="0"/>
              </a:rPr>
              <a:t>EXISTING</a:t>
            </a:r>
          </a:p>
          <a:p>
            <a:r>
              <a:rPr lang="en-US" sz="2000" b="1" dirty="0" smtClean="0">
                <a:latin typeface="Futura Bk BT" panose="020B0502020204020303" pitchFamily="34" charset="0"/>
              </a:rPr>
              <a:t>FUNCTIONS</a:t>
            </a:r>
            <a:endParaRPr lang="en-US" sz="2000" b="1" dirty="0">
              <a:latin typeface="Futura Bk BT" panose="020B0502020204020303" pitchFamily="34" charset="0"/>
            </a:endParaRPr>
          </a:p>
        </p:txBody>
      </p:sp>
      <p:sp>
        <p:nvSpPr>
          <p:cNvPr id="5" name="Oval 4">
            <a:hlinkClick r:id="rId3" action="ppaction://hlinksldjump"/>
          </p:cNvPr>
          <p:cNvSpPr/>
          <p:nvPr/>
        </p:nvSpPr>
        <p:spPr>
          <a:xfrm>
            <a:off x="8134350" y="4552950"/>
            <a:ext cx="1695450" cy="1543050"/>
          </a:xfrm>
          <a:prstGeom prst="ellipse">
            <a:avLst/>
          </a:prstGeom>
          <a:solidFill>
            <a:srgbClr val="C00000">
              <a:alpha val="40000"/>
            </a:srgb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>
            <a:hlinkClick r:id="rId4" action="ppaction://hlinksldjump"/>
          </p:cNvPr>
          <p:cNvSpPr/>
          <p:nvPr/>
        </p:nvSpPr>
        <p:spPr>
          <a:xfrm>
            <a:off x="719657" y="6529384"/>
            <a:ext cx="333375" cy="257174"/>
          </a:xfrm>
          <a:prstGeom prst="lef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277"/>
            <a:ext cx="515389" cy="515389"/>
          </a:xfrm>
          <a:prstGeom prst="rect">
            <a:avLst/>
          </a:prstGeom>
        </p:spPr>
      </p:pic>
      <p:pic>
        <p:nvPicPr>
          <p:cNvPr id="1026" name="Picture 2" descr="Free Clipart North Arro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507" y="333375"/>
            <a:ext cx="333597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6368" y="6516034"/>
            <a:ext cx="375632" cy="34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89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975" y="228445"/>
            <a:ext cx="4337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Futura Bk BT" panose="020B0502020204020303" pitchFamily="34" charset="0"/>
              </a:rPr>
              <a:t>SITE PLAN</a:t>
            </a:r>
            <a:endParaRPr lang="en-US" sz="2000" b="1" dirty="0">
              <a:latin typeface="Futura Bk BT" panose="020B0502020204020303" pitchFamily="34" charset="0"/>
            </a:endParaRPr>
          </a:p>
        </p:txBody>
      </p:sp>
      <p:pic>
        <p:nvPicPr>
          <p:cNvPr id="7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" y="6324600"/>
            <a:ext cx="515389" cy="515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403" y="-5057"/>
            <a:ext cx="10488822" cy="6863057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6368" y="6516034"/>
            <a:ext cx="375632" cy="34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809017" y="0"/>
            <a:ext cx="2382983" cy="6858000"/>
          </a:xfrm>
          <a:prstGeom prst="rect">
            <a:avLst/>
          </a:prstGeom>
          <a:solidFill>
            <a:schemeClr val="dk1">
              <a:alpha val="5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076412" y="263285"/>
            <a:ext cx="2658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Futura Bk BT" panose="020B0502020204020303" pitchFamily="34" charset="0"/>
              </a:rPr>
              <a:t>CONCEPTUAL FLOOR PLAN</a:t>
            </a:r>
            <a:endParaRPr lang="en-US" sz="2000" b="1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11" y="191361"/>
            <a:ext cx="9315506" cy="6666639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" y="6324600"/>
            <a:ext cx="515389" cy="515389"/>
          </a:xfrm>
          <a:prstGeom prst="rect">
            <a:avLst/>
          </a:prstGeom>
        </p:spPr>
      </p:pic>
      <p:pic>
        <p:nvPicPr>
          <p:cNvPr id="11" name="Picture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6368" y="6516034"/>
            <a:ext cx="375632" cy="34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46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1069</TotalTime>
  <Words>73</Words>
  <Application>Microsoft Office PowerPoint</Application>
  <PresentationFormat>Widescreen</PresentationFormat>
  <Paragraphs>37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Agency FB</vt:lpstr>
      <vt:lpstr>Arial</vt:lpstr>
      <vt:lpstr>Calibri</vt:lpstr>
      <vt:lpstr>Calibri Light</vt:lpstr>
      <vt:lpstr>Futura Bk BT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Rasudana</dc:creator>
  <cp:lastModifiedBy>Rasudana</cp:lastModifiedBy>
  <cp:revision>47</cp:revision>
  <dcterms:created xsi:type="dcterms:W3CDTF">2020-05-03T21:07:25Z</dcterms:created>
  <dcterms:modified xsi:type="dcterms:W3CDTF">2020-05-13T19:42:46Z</dcterms:modified>
</cp:coreProperties>
</file>